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B0B46A-AF18-4323-846D-900E59E99EF3}">
  <a:tblStyle styleId="{D0B0B46A-AF18-4323-846D-900E59E99EF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ebc5f97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ebc5f9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aebc5f974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aebc5f97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aebc5f974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aebc5f97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uY8udNZMpoWsnEjhSI2CMEMG25-d_kLmGEQba7TO54c/view" TargetMode="External"/><Relationship Id="rId10" Type="http://schemas.openxmlformats.org/officeDocument/2006/relationships/hyperlink" Target="https://docs.google.com/presentation/d/1IYhUc_2-ND4AN7QdkUuosOcL1xmdvzkSGC1y5Y4ZcjU/view" TargetMode="External"/><Relationship Id="rId13" Type="http://schemas.openxmlformats.org/officeDocument/2006/relationships/hyperlink" Target="https://docs.google.com/presentation/d/1O0ptYv_u5KQh3dMAt3eyIB2LEMAzc4bczkPwd4wVAbI/view" TargetMode="External"/><Relationship Id="rId12" Type="http://schemas.openxmlformats.org/officeDocument/2006/relationships/hyperlink" Target="https://docs.google.com/presentation/d/1_mgaNoYBNH3b2-sxvLEa4zNd9B4ppMgm-W1Ka8ITswI/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6dcvIMDOVy7pOPu2N6oudf_k1rn3LYcg8kV0ewzUa4E/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O0ptYv_u5KQh3dMAt3eyIB2LEMAzc4bczkPwd4wVAbI/view" TargetMode="External"/><Relationship Id="rId7" Type="http://schemas.openxmlformats.org/officeDocument/2006/relationships/hyperlink" Target="https://docs.google.com/presentation/d/1LUvRh2Wwh5w_zBngyOiO-XC4q1cR2c8cZkgw3TUW2Tg/view" TargetMode="External"/><Relationship Id="rId8" Type="http://schemas.openxmlformats.org/officeDocument/2006/relationships/hyperlink" Target="https://docs.google.com/presentation/d/1UIn-LOU0A1pFk_dbsd4SUu5pWicPA_WtY6O3BcYrol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storymaps.com/stories/b518712a770449aa8acfbbbe887433b5" TargetMode="External"/><Relationship Id="rId6" Type="http://schemas.openxmlformats.org/officeDocument/2006/relationships/hyperlink" Target="https://docs.google.com/presentation/d/1LUvRh2Wwh5w_zBngyOiO-XC4q1cR2c8cZkgw3TUW2Tg/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UIn-LOU0A1pFk_dbsd4SUu5pWicPA_WtY6O3BcYrolQ/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{D0B0B46A-AF18-4323-846D-900E59E99EF3}</a:tableStyleId>
              </a:tblPr>
              <a:tblGrid>
                <a:gridCol w="1633350"/>
                <a:gridCol w="4045800"/>
                <a:gridCol w="3669725"/>
              </a:tblGrid>
              <a:tr h="15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Collapse of the Soviet Union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57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political, economic, and social factors contributed to the weakening of Soviet control by 1991?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50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78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Inquiry Journal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Collapse of the Soviet Union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Inquiry Journal (Blank)</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33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Dissolution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6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30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3"/>
                        </a:rPr>
                        <a:t>Unit 10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45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1</a:t>
                      </a:r>
                      <a:r>
                        <a:rPr lang="en" sz="1200">
                          <a:solidFill>
                            <a:srgbClr val="000000"/>
                          </a:solidFill>
                          <a:latin typeface="Inter"/>
                          <a:ea typeface="Inter"/>
                          <a:cs typeface="Inter"/>
                          <a:sym typeface="Inter"/>
                        </a:rPr>
                        <a:t>:  Supporting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{D0B0B46A-AF18-4323-846D-900E59E99EF3}</a:tableStyleId>
              </a:tblPr>
              <a:tblGrid>
                <a:gridCol w="1673200"/>
                <a:gridCol w="4057350"/>
                <a:gridCol w="3702950"/>
              </a:tblGrid>
              <a:tr h="274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Collapse of the Soviet Union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552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investigate various events that caused the collapse of the Soviet Union by engaging in a jigsaw webquest activity. Separate the students into three groups (Political, Economic, Social) and have them move to a designated area of the classroom. Students will use the </a:t>
                      </a:r>
                      <a:r>
                        <a:rPr lang="en" sz="1200" u="sng">
                          <a:solidFill>
                            <a:schemeClr val="accent5"/>
                          </a:solidFill>
                          <a:latin typeface="Inter"/>
                          <a:ea typeface="Inter"/>
                          <a:cs typeface="Inter"/>
                          <a:sym typeface="Inter"/>
                          <a:hlinkClick r:id="rId5">
                            <a:extLst>
                              <a:ext uri="{A12FA001-AC4F-418D-AE19-62706E023703}">
                                <ahyp:hlinkClr val="tx"/>
                              </a:ext>
                            </a:extLst>
                          </a:hlinkClick>
                        </a:rPr>
                        <a:t>interactive Story Map</a:t>
                      </a:r>
                      <a:r>
                        <a:rPr lang="en" sz="1200">
                          <a:solidFill>
                            <a:schemeClr val="dk1"/>
                          </a:solidFill>
                          <a:latin typeface="Inter"/>
                          <a:ea typeface="Inter"/>
                          <a:cs typeface="Inter"/>
                          <a:sym typeface="Inter"/>
                        </a:rPr>
                        <a:t> and complete their student answer document with their assigned group. (Each group will complete the page of the student worksheet associated with their group found within pages 2-4). Provide an opportunity for each large group to share out their learnings with the class. Students should take notes on the presentations on pages 2-4 of the student worksheet.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23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Preview the webquest activity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Provide digital access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Divide the students into three groups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6"/>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Facilitate group share-outs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With group, complete the student answer document for assigned cause using the interactive Story Map</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Take notes on group presentations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9812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Autopsy Report of the collapse of the Soviet Union. For each row on the Autopsy Report under “Causes of Death”, students will explain in 1-2 sentences</a:t>
                      </a:r>
                      <a:r>
                        <a:rPr lang="en" sz="13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political, economic, and social conditions might have contributed to the Soviet Union’s collapse.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 sz="11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The Autopsy Report will be conducted in four rounds: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Round 1: Students will fill in the row that applies to their assigned cause from the webquest.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Round 2: Students will pair up with two other peers who were assigned different causes and take turns sharing information. As students are sharing, others should be taking notes in one of the rows. &lt;repeat this step for Round 3 &amp; 4&gt;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781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page 5</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a:t>
                      </a:r>
                      <a:r>
                        <a:rPr lang="en" sz="1200">
                          <a:latin typeface="Inter"/>
                          <a:ea typeface="Inter"/>
                          <a:cs typeface="Inter"/>
                          <a:sym typeface="Inter"/>
                        </a:rPr>
                        <a:t>xplain the Autopsy Report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complete Round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new students groupings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Facilitate Rounds 2-4</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student progress and track timing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Round 1 of the autopsy report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new group</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Rounds 2-4</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“Immediate Cause of Death” independently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{D0B0B46A-AF18-4323-846D-900E59E99EF3}</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Collapse of the Soviet Union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with close out with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“Rank and Reflect.” Students will rank the 9 various causes of Soviet collapse investigated and then provide rationale for their top choice.</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45720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and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2.86 </a:t>
                      </a:r>
                      <a:r>
                        <a:rPr lang="en" sz="1200">
                          <a:solidFill>
                            <a:schemeClr val="dk1"/>
                          </a:solidFill>
                          <a:latin typeface="Inter"/>
                          <a:ea typeface="Inter"/>
                          <a:cs typeface="Inter"/>
                          <a:sym typeface="Inter"/>
                        </a:rPr>
                        <a:t>Analyze the impact of the collapse of the Soviet Union on global power dynamics, including the role of NATO in the post-Cold War era and the emergence of new democracies in Eastern Europe.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2.92 </a:t>
                      </a:r>
                      <a:r>
                        <a:rPr lang="en" sz="1200">
                          <a:solidFill>
                            <a:schemeClr val="dk1"/>
                          </a:solidFill>
                          <a:latin typeface="Inter"/>
                          <a:ea typeface="Inter"/>
                          <a:cs typeface="Inter"/>
                          <a:sym typeface="Inter"/>
                        </a:rPr>
                        <a:t>Analyze the final events of the Cold War and its impact on the spread or dissolution of political or social ideologies and forms of government and the (re)formation of political and economic alliances around the world.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